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3" r:id="rId5"/>
    <p:sldId id="278" r:id="rId6"/>
    <p:sldId id="274" r:id="rId7"/>
    <p:sldId id="280" r:id="rId8"/>
    <p:sldId id="264" r:id="rId9"/>
    <p:sldId id="265" r:id="rId10"/>
    <p:sldId id="266" r:id="rId11"/>
    <p:sldId id="267" r:id="rId12"/>
    <p:sldId id="279" r:id="rId13"/>
    <p:sldId id="277" r:id="rId14"/>
    <p:sldId id="268" r:id="rId15"/>
    <p:sldId id="275" r:id="rId16"/>
    <p:sldId id="28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80957-6211-4A47-96F7-461DAFB28F23}" type="datetimeFigureOut">
              <a:rPr lang="en-US" smtClean="0"/>
              <a:pPr/>
              <a:t>11/22/2012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D0834-6AB9-48E4-9DE9-7637579B95C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SCANNING PROBE MICROSCOPY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AJHARANI HANSDAH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SR NO.08440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TAPPING MODE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May contact surface.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Cantilever is oscillated at resonant frequency.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Amplitude used as feedback.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Maintaining  constant oscillation amplitude, by adjusting tip-sample distance.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Advantages - high resolution images for soft samples, good for biological samples.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Disadvantages - difficult to image in liquids, slower scan speeds.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NON-CONTACT MODE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Attractive Vander Walls forces.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Probe oscillates above surface.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Using a feedback loop to monitor changes in amplitude due to attractive forces.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Advantages - very low force exerted on sample, life of probe is more.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Disadvantage - lower resolution, contaminant layer on surface can interfere with oscillation, usually ultra high vacuum is needed.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Plot of force with tip sample distance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70662" y="1600200"/>
            <a:ext cx="66026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ADVANTAGES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3D surface profile.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Sample does not need any treatments or coatings.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Works well in air or liquid environment.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High resolution.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DISADVANTAGES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Image maximum height of 10-20 micrometers and scanning area of 150x150 micrometers.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Low scanning speed.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Image artifact due to high radius of curvature of tip.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Cannot normally measure steep walls or overhangs.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IMAGES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000240"/>
            <a:ext cx="5433950" cy="342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Scanning probe microscopy is an imaging technique in which probe is moved along the surface of specimen.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Provides 3D profile of the specimen surface.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High resolution imaging technique.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DIFFERENT TYPES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Scanning tunneling microscopy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Atomic force microscopy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Tapping mode AFM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Magnetic force microscopy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Electric force microscopy frictional force microscopy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Near field optical microscopy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SCHEMATIC DIAGRAM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1" y="1857364"/>
            <a:ext cx="4430373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ATOMIC FORCE MICROSCOPY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357430"/>
            <a:ext cx="383083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071678"/>
            <a:ext cx="3500462" cy="348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WORKING PRINCIPLE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RH\Desktop\untitle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643050"/>
            <a:ext cx="3571892" cy="36909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CONT…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Probe is supported on flexible cantilever.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Force depends on stiffness of cantilever and distance between probe and sample surface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Motion of probe over the surface is controlled using feedback loop and piezoelectric scanner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Deflection of probe is measured by beam bounce method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Deflections are used to generate surface topography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MODES OF OPERATION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Contact mode - less than 0.5 nm separation distance between probe and surface.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Tapping mode - 0.5 to 2 nm separation distance.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Non-contact mode - 0.1 to 10 nm separation distance.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CONTACT MODE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Short range interactions.</a:t>
            </a:r>
          </a:p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Spring constant of cantilever is less than surface, hence cantilever bends</a:t>
            </a:r>
          </a:p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Force on tip is repulsive.</a:t>
            </a:r>
          </a:p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Force between probe and sample is constant by feedback loop.</a:t>
            </a:r>
          </a:p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For constant height method - no feed back system is used.</a:t>
            </a:r>
          </a:p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Advantages - fast scanning, good for rough samples, used in friction analysis.</a:t>
            </a:r>
          </a:p>
          <a:p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Disadvantages - forces can damage soft samples.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418</Words>
  <Application>Microsoft Office PowerPoint</Application>
  <PresentationFormat>On-screen Show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SCANNING PROBE MICROSCOPY</vt:lpstr>
      <vt:lpstr>INTRODUCTION</vt:lpstr>
      <vt:lpstr>DIFFERENT TYPES</vt:lpstr>
      <vt:lpstr>SCHEMATIC DIAGRAM</vt:lpstr>
      <vt:lpstr>ATOMIC FORCE MICROSCOPY</vt:lpstr>
      <vt:lpstr>WORKING PRINCIPLE</vt:lpstr>
      <vt:lpstr>CONT…</vt:lpstr>
      <vt:lpstr>MODES OF OPERATION</vt:lpstr>
      <vt:lpstr>CONTACT MODE</vt:lpstr>
      <vt:lpstr>TAPPING MODE</vt:lpstr>
      <vt:lpstr>NON-CONTACT MODE</vt:lpstr>
      <vt:lpstr>Plot of force with tip sample distance</vt:lpstr>
      <vt:lpstr>ADVANTAGES</vt:lpstr>
      <vt:lpstr>DISADVANTAGES</vt:lpstr>
      <vt:lpstr>IMAGES</vt:lpstr>
      <vt:lpstr>THANK YOU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ARH</dc:creator>
  <cp:lastModifiedBy>ARH</cp:lastModifiedBy>
  <cp:revision>57</cp:revision>
  <dcterms:created xsi:type="dcterms:W3CDTF">2012-10-09T17:47:20Z</dcterms:created>
  <dcterms:modified xsi:type="dcterms:W3CDTF">2012-11-22T06:26:36Z</dcterms:modified>
</cp:coreProperties>
</file>